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</p:sldMasterIdLst>
  <p:notesMasterIdLst>
    <p:notesMasterId r:id="rId19"/>
  </p:notesMasterIdLst>
  <p:handoutMasterIdLst>
    <p:handoutMasterId r:id="rId20"/>
  </p:handoutMasterIdLst>
  <p:sldIdLst>
    <p:sldId id="2147479495" r:id="rId3"/>
    <p:sldId id="2147483647" r:id="rId4"/>
    <p:sldId id="288" r:id="rId5"/>
    <p:sldId id="289" r:id="rId6"/>
    <p:sldId id="293" r:id="rId7"/>
    <p:sldId id="294" r:id="rId8"/>
    <p:sldId id="296" r:id="rId9"/>
    <p:sldId id="299" r:id="rId10"/>
    <p:sldId id="300" r:id="rId11"/>
    <p:sldId id="292" r:id="rId12"/>
    <p:sldId id="301" r:id="rId13"/>
    <p:sldId id="290" r:id="rId14"/>
    <p:sldId id="291" r:id="rId15"/>
    <p:sldId id="311" r:id="rId16"/>
    <p:sldId id="263" r:id="rId17"/>
    <p:sldId id="2147479526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A70"/>
    <a:srgbClr val="8660C5"/>
    <a:srgbClr val="F5F3F6"/>
    <a:srgbClr val="FFE399"/>
    <a:srgbClr val="D5EC8E"/>
    <a:srgbClr val="FF5B38"/>
    <a:srgbClr val="091F2C"/>
    <a:srgbClr val="288AC4"/>
    <a:srgbClr val="3A4953"/>
    <a:srgbClr val="4D3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4F54-CBCE-394F-9993-796E7C32CF67}" v="382" dt="2025-02-08T08:17:39.968"/>
    <p1510:client id="{C615252E-C83F-4D1D-8583-F2FF25EBDCB1}" v="1300" dt="2025-02-09T05:03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0"/>
    <p:restoredTop sz="81341" autoAdjust="0"/>
  </p:normalViewPr>
  <p:slideViewPr>
    <p:cSldViewPr snapToGrid="0">
      <p:cViewPr varScale="1">
        <p:scale>
          <a:sx n="80" d="100"/>
          <a:sy n="80" d="100"/>
        </p:scale>
        <p:origin x="1416" y="267"/>
      </p:cViewPr>
      <p:guideLst/>
    </p:cSldViewPr>
  </p:slideViewPr>
  <p:outlineViewPr>
    <p:cViewPr>
      <p:scale>
        <a:sx n="33" d="100"/>
        <a:sy n="33" d="100"/>
      </p:scale>
      <p:origin x="0" y="-36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2/9/2025 2:09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2/9/2025 2:09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06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9" r:id="rId46"/>
    <p:sldLayoutId id="2147485600" r:id="rId47"/>
    <p:sldLayoutId id="214748560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EB3D-2044-4673-B748-062E5A19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8B6F75-8319-3D32-0319-9C9A54801F5D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오고가는 데이터 모니터링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사용량 모니터링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564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DB536-D286-7FCD-2F9B-F5499099D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B870BE-A491-0820-BC13-A8DBD7FD7F46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OpenTelemetry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프로토콜 사용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9325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FC6A-FFFA-B5C0-5F89-5F4BE083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E614-CE62-74D6-7C8E-16BA12BB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dirty="0"/>
              <a:t> #4:</a:t>
            </a:r>
            <a:br>
              <a:rPr lang="en-US" dirty="0"/>
            </a:br>
            <a:r>
              <a:rPr lang="en-US" dirty="0"/>
              <a:t>Semantic Kernel</a:t>
            </a:r>
            <a:br>
              <a:rPr lang="en-AU" altLang="ko-KR" dirty="0"/>
            </a:br>
            <a:r>
              <a:rPr lang="en-AU" altLang="ko-KR" dirty="0"/>
              <a:t>RAG </a:t>
            </a:r>
            <a:r>
              <a:rPr lang="ko-KR" altLang="en-US" dirty="0"/>
              <a:t>확장 및 모니터링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69B5-EEF0-4FE1-9AC2-2EEDFB2E6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04D0-F902-457D-4675-8FD38463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9957B6-F2FE-6762-B997-AD39F6CD2C0E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 벡터 데이터베이스 활용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대시보드 활용 모니터링</a:t>
            </a:r>
          </a:p>
        </p:txBody>
      </p:sp>
    </p:spTree>
    <p:extLst>
      <p:ext uri="{BB962C8B-B14F-4D97-AF65-F5344CB8AC3E}">
        <p14:creationId xmlns:p14="http://schemas.microsoft.com/office/powerpoint/2010/main" val="28908878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FDF5A-E610-A592-AB85-423CDAF6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/>
          <a:lstStyle/>
          <a:p>
            <a:pPr algn="r"/>
            <a:r>
              <a:rPr lang="en-AU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54302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94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3733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9A83-5977-B886-497C-DD7CB3277856}"/>
              </a:ext>
            </a:extLst>
          </p:cNvPr>
          <p:cNvSpPr txBox="1"/>
          <p:nvPr/>
        </p:nvSpPr>
        <p:spPr>
          <a:xfrm>
            <a:off x="2469204" y="2813447"/>
            <a:ext cx="725359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AU" sz="8000" dirty="0" err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1134E4-B262-0D1F-2787-7C233358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ko-KR" altLang="en-US" dirty="0"/>
              <a:t>실</a:t>
            </a:r>
            <a:r>
              <a:rPr lang="ko-KR" altLang="en-US"/>
              <a:t>습목표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20C5D-9515-BD39-42E0-93452AB61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617957"/>
            <a:ext cx="6667500" cy="1618905"/>
          </a:xfrm>
        </p:spPr>
        <p:txBody>
          <a:bodyPr/>
          <a:lstStyle/>
          <a:p>
            <a:r>
              <a:rPr lang="ko-KR" altLang="en-US" dirty="0"/>
              <a:t>간단한 콘솔 앱을 개발할 수 있다</a:t>
            </a:r>
            <a:endParaRPr lang="en-US" altLang="ko-KR" dirty="0"/>
          </a:p>
          <a:p>
            <a:r>
              <a:rPr lang="en-US" dirty="0"/>
              <a:t>RAG </a:t>
            </a:r>
            <a:r>
              <a:rPr lang="ko-KR" altLang="en-US" dirty="0"/>
              <a:t>기능을 추가할 수 있다</a:t>
            </a:r>
            <a:endParaRPr lang="en-US" altLang="ko-KR" dirty="0"/>
          </a:p>
          <a:p>
            <a:r>
              <a:rPr lang="ko-KR" altLang="en-US" dirty="0"/>
              <a:t>애플리케이션을 모니터링할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377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89DC-145F-2B9A-82F6-EDF9A7C9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48907-5BEC-8FCF-6C2B-40A0D8D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426410"/>
            <a:ext cx="8442053" cy="1107996"/>
          </a:xfrm>
        </p:spPr>
        <p:txBody>
          <a:bodyPr/>
          <a:lstStyle/>
          <a:p>
            <a:r>
              <a:rPr lang="en-US" dirty="0"/>
              <a:t>Semantic </a:t>
            </a:r>
            <a:r>
              <a:rPr lang="en-US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RAG </a:t>
            </a:r>
            <a:r>
              <a:rPr lang="ko-KR" altLang="en-US" dirty="0"/>
              <a:t>확장</a:t>
            </a:r>
            <a:r>
              <a:rPr lang="en-US" altLang="ko-KR" dirty="0"/>
              <a:t> </a:t>
            </a:r>
            <a:r>
              <a:rPr lang="ko-KR" altLang="en-US" dirty="0"/>
              <a:t>및 모니터링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3C50D-F56C-7374-1C99-2AC417EE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C55CE6-7576-5983-AFA5-F22277885DF3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Retrieval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Augmented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검색증강생성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2752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29C4-18DF-92C6-7BC9-E563BC42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464A06-FA7B-D285-79DC-00B39E5FE6E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학습하지 않은 데이터셋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회사 내부 자료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07320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7827-EF5C-8A5D-8C36-D7CC6856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BE6AD-73F2-B7A9-2869-ABFACB2887D7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벡터화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5868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how a vector search engine works using vector embeddings">
            <a:extLst>
              <a:ext uri="{FF2B5EF4-FFF2-40B4-BE49-F238E27FC236}">
                <a16:creationId xmlns:a16="http://schemas.microsoft.com/office/drawing/2014/main" id="{47269782-2E63-CAAF-1490-EB4D243A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5163"/>
            <a:ext cx="12192000" cy="55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6AB64-6617-C1A0-2155-57AAF8F86CB0}"/>
              </a:ext>
            </a:extLst>
          </p:cNvPr>
          <p:cNvSpPr txBox="1"/>
          <p:nvPr/>
        </p:nvSpPr>
        <p:spPr>
          <a:xfrm>
            <a:off x="9277741" y="6704112"/>
            <a:ext cx="2914259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AU" sz="1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https://www.elastic.co/kr/what-is/vector-database</a:t>
            </a:r>
          </a:p>
        </p:txBody>
      </p:sp>
    </p:spTree>
    <p:extLst>
      <p:ext uri="{BB962C8B-B14F-4D97-AF65-F5344CB8AC3E}">
        <p14:creationId xmlns:p14="http://schemas.microsoft.com/office/powerpoint/2010/main" val="29755731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FC06-7C4A-5FF1-B7B4-582433CC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40E515-6A7A-8124-2C87-237215327CEC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벡터 데이터베이스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5267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BD47-BA14-344C-9DFA-082937FD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70EB6F-7C84-C60D-6CC7-EEC5ED9595A2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검색엔진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86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80832C1F-E082-45FE-8D95-4D501AE495E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E5E340B4-A45D-471E-85C3-F0DBDFE9B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</Words>
  <Application>Microsoft Office PowerPoint</Application>
  <PresentationFormat>Widescreen</PresentationFormat>
  <Paragraphs>33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D2Coding</vt:lpstr>
      <vt:lpstr>Pretendard</vt:lpstr>
      <vt:lpstr>Pretendard SemiBold</vt:lpstr>
      <vt:lpstr>Arial</vt:lpstr>
      <vt:lpstr>Consolas</vt:lpstr>
      <vt:lpstr>Segoe UI</vt:lpstr>
      <vt:lpstr>Wingdings</vt:lpstr>
      <vt:lpstr>Microsoft AI Tour 16:9 Template Light</vt:lpstr>
      <vt:lpstr>Microsoft AI Tour 16:9 Template Dark</vt:lpstr>
      <vt:lpstr>Semantic Kernel Workshop</vt:lpstr>
      <vt:lpstr>실습목표</vt:lpstr>
      <vt:lpstr>Semantic Kernel RAG 확장 및 모니터링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실습 #4: Semantic Kernel RAG 확장 및 모니터링</vt:lpstr>
      <vt:lpstr>PowerPoint Presentation</vt:lpstr>
      <vt:lpstr>Q&amp;A</vt:lpstr>
      <vt:lpstr>Semantic Kernel Workshop</vt:lpstr>
      <vt:lpstr>Logo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2025-02-09T04:54:25Z</dcterms:created>
  <dcterms:modified xsi:type="dcterms:W3CDTF">2025-02-09T05:11:32Z</dcterms:modified>
</cp:coreProperties>
</file>